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9"/>
  </p:normalViewPr>
  <p:slideViewPr>
    <p:cSldViewPr snapToGrid="0" snapToObjects="1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C2A3C9-52FE-B449-9084-0BF1C76D4F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0254C5-E6E5-E14C-A39E-559BC1C64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CB959-2BC8-E54C-9F69-8402F0E9E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6624-A6AB-7442-9810-4AEC36FF6C6A}" type="datetimeFigureOut">
              <a:rPr lang="en-US" smtClean="0"/>
              <a:t>3/27/19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1B0C51-C87A-514B-B274-F2CD9B76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DE638B-4F5D-ED40-8EFF-2F23AC186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4BBF3-059A-A04D-8AA2-A3E47A923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790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6A699-61C1-C242-A3BE-90B92B28C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1E5DF3-9F7D-0743-8B70-3F6A8073C9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7207A4-AD93-1546-B782-142358430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6624-A6AB-7442-9810-4AEC36FF6C6A}" type="datetimeFigureOut">
              <a:rPr lang="en-US" smtClean="0"/>
              <a:t>3/27/19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BC2235-B1C4-E345-89DD-0FB6B9E63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A4768-A414-1549-807A-E4A3A9C56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4BBF3-059A-A04D-8AA2-A3E47A923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517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E7DD8B-E6AB-2143-97F5-7BBA28D057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0246A6-9A7D-C749-A6EB-C64257064F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8C782F-ADE8-704C-A79E-D02A596D8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6624-A6AB-7442-9810-4AEC36FF6C6A}" type="datetimeFigureOut">
              <a:rPr lang="en-US" smtClean="0"/>
              <a:t>3/27/19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F90BB4-595F-0548-837C-77C4B2605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02A3A5-A3F6-EA4C-9C8E-B9A0E532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4BBF3-059A-A04D-8AA2-A3E47A923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282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BD6EB-1525-2848-B23C-C789BDEDB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FD752E-4674-6A4B-B5EF-26D3E18AF9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3BC6C-2759-EA4A-986A-42CB06BC9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6624-A6AB-7442-9810-4AEC36FF6C6A}" type="datetimeFigureOut">
              <a:rPr lang="en-US" smtClean="0"/>
              <a:t>3/27/19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B9AF8B-8AF6-C949-89F5-2F73748D9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A506B9-3719-ED4A-9B22-F8C692F83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4BBF3-059A-A04D-8AA2-A3E47A923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229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C83C57-24DE-2743-AE64-13587AD66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D81CE2-9B85-3447-9D1A-D8CFED6C21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C7D0F1-3965-854E-8AAC-40DA8E3A3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6624-A6AB-7442-9810-4AEC36FF6C6A}" type="datetimeFigureOut">
              <a:rPr lang="en-US" smtClean="0"/>
              <a:t>3/27/19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CECB22-C159-0C48-927D-AE59452F8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564E6E-51E0-864F-A52D-BC25DA53C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4BBF3-059A-A04D-8AA2-A3E47A923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29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3EEDD-6EA8-6749-9DF1-689480179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CD9300-0AB1-FD42-AFC2-D87747F08D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02D2E6-2627-104E-835C-9964150B72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D26AE3-8269-BF48-B498-636C6F0DE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6624-A6AB-7442-9810-4AEC36FF6C6A}" type="datetimeFigureOut">
              <a:rPr lang="en-US" smtClean="0"/>
              <a:t>3/27/19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48DB9F-B3B6-8347-B474-E5CF620F0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8385E7-B49A-5744-8946-66C98D758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4BBF3-059A-A04D-8AA2-A3E47A923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029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063D56-F5B2-D84E-A677-2BDAD5894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D5A433-E34B-3246-9160-BAC84E13C1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A9FCC0-D4AB-4C4E-A703-3FF6570514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889AC8-DB6E-654E-93B9-D06E691200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0D689-D1B4-B944-9DE8-382D7D4751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3F686E-7DED-D448-AC95-8D3EC964C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6624-A6AB-7442-9810-4AEC36FF6C6A}" type="datetimeFigureOut">
              <a:rPr lang="en-US" smtClean="0"/>
              <a:t>3/27/19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463AED-53C5-934C-9B8C-EB990F04A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9DFBE2-5C5C-F94A-B3BE-6BAAFA127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4BBF3-059A-A04D-8AA2-A3E47A923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686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16389F-BFD3-5949-8ACE-1FB16FD2D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895B71-49EC-AC47-8190-2B9DA42C0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6624-A6AB-7442-9810-4AEC36FF6C6A}" type="datetimeFigureOut">
              <a:rPr lang="en-US" smtClean="0"/>
              <a:t>3/27/19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32CDDC-1047-334A-869D-5EF42703A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035A07-997A-A84F-BDF2-D6A73381D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4BBF3-059A-A04D-8AA2-A3E47A923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861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9121B8-D2A3-BB4B-81E3-05E43D1F1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6624-A6AB-7442-9810-4AEC36FF6C6A}" type="datetimeFigureOut">
              <a:rPr lang="en-US" smtClean="0"/>
              <a:t>3/27/19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943CD0-D75A-7740-8FA4-54A663A60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04BEE4-6D16-B642-92EA-6D961797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4BBF3-059A-A04D-8AA2-A3E47A923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975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AD4D5-D325-FD40-9E4D-728F664CC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F119C-AD0F-9544-9081-DA3AB2E9B3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8062C1-3E30-AD44-8031-E836BF2C62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D8B77A-2322-DC48-AB94-3C10915B5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6624-A6AB-7442-9810-4AEC36FF6C6A}" type="datetimeFigureOut">
              <a:rPr lang="en-US" smtClean="0"/>
              <a:t>3/27/19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635656-0348-0B40-88C6-C3F1BFC4C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A7B347-0FA9-E349-A1EA-C127FBCF8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4BBF3-059A-A04D-8AA2-A3E47A923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490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A6695-62E0-104B-B530-7A03504AF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97672F-4B18-044B-9CB0-9FDBAAE1F5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4F627F-76A8-1640-A74C-12E6F726B1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351EA-0428-8242-95B6-B9540CD9E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36624-A6AB-7442-9810-4AEC36FF6C6A}" type="datetimeFigureOut">
              <a:rPr lang="en-US" smtClean="0"/>
              <a:t>3/27/19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A0CE1E-060A-6B4D-A466-339A986AD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9AD493-6768-1040-BE4F-E2BE34A48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4BBF3-059A-A04D-8AA2-A3E47A923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376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CC1BA2-229D-E94D-9143-80E2B9135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95E3D4-3216-9848-AC1C-D3AC2518F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6130BD-63AF-D34F-951A-162CA45929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136624-A6AB-7442-9810-4AEC36FF6C6A}" type="datetimeFigureOut">
              <a:rPr lang="en-US" smtClean="0"/>
              <a:t>3/27/19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BC35F6-581A-1B40-B1DB-73A4B4C19F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CC4BC8-3209-F64C-9AA9-C4F251AE42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4BBF3-059A-A04D-8AA2-A3E47A923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205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4645D-A514-D94E-BC1B-6BC6BF73DA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3B7EE7-7B98-664E-819E-BAF67DAC7EB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974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 Apple</dc:creator>
  <cp:lastModifiedBy>Tim Apple</cp:lastModifiedBy>
  <cp:revision>1</cp:revision>
  <dcterms:created xsi:type="dcterms:W3CDTF">2019-03-27T08:38:13Z</dcterms:created>
  <dcterms:modified xsi:type="dcterms:W3CDTF">2019-03-27T08:40:22Z</dcterms:modified>
</cp:coreProperties>
</file>